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10691800" cx="7559675"/>
  <p:notesSz cx="6858000" cy="9144000"/>
  <p:embeddedFontLst>
    <p:embeddedFont>
      <p:font typeface="Tahoma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  <p:ext uri="GoogleSlidesCustomDataVersion2">
      <go:slidesCustomData xmlns:go="http://customooxmlschemas.google.com/" r:id="rId25" roundtripDataSignature="AMtx7mgZODPxlPwcW6pUyOzefdqs7Cx/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247DBE6-460B-4C40-8EE6-257C3EE35447}">
  <a:tblStyle styleId="{4247DBE6-460B-4C40-8EE6-257C3EE3544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Tahoma-bold.fntdata"/><Relationship Id="rId23" Type="http://schemas.openxmlformats.org/officeDocument/2006/relationships/font" Target="fonts/Tahom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217738" y="685800"/>
            <a:ext cx="2424112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2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3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4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5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3" name="Google Shape;31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/>
          <p:nvPr>
            <p:ph idx="2" type="sldImg"/>
          </p:nvPr>
        </p:nvSpPr>
        <p:spPr>
          <a:xfrm>
            <a:off x="2217738" y="685800"/>
            <a:ext cx="2424112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6fe9101086_0_3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26fe910108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7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6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6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0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2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22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2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3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4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4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4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4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6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4050000" y="1176050"/>
            <a:ext cx="3169800" cy="4576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340200" y="1176050"/>
            <a:ext cx="3169800" cy="4576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824550" y="250775"/>
            <a:ext cx="5885700" cy="78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</a:t>
            </a:r>
            <a:r>
              <a:rPr b="0" i="1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Team Name</a:t>
            </a: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) - Team Build Book </a:t>
            </a:r>
            <a:endParaRPr b="0" i="0" sz="2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(20XX year)</a:t>
            </a:r>
            <a:endParaRPr b="0" i="1" sz="20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57" name="Google Shape;57;p1"/>
          <p:cNvGraphicFramePr/>
          <p:nvPr/>
        </p:nvGraphicFramePr>
        <p:xfrm>
          <a:off x="340189" y="8187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79600"/>
              </a:tblGrid>
              <a:tr h="82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i="1" lang="en-GB" sz="18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(Full Name of the Title the Cosplay Team is Cosplaying from)</a:t>
                      </a:r>
                      <a:endParaRPr i="1" sz="18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142525" marB="142525" marR="75600" marL="75600">
                    <a:lnL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6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i="1" lang="en-GB" sz="18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(Please give a short intro about the story of the Title your Cosplay Team is Cosplaying from) </a:t>
                      </a:r>
                      <a:endParaRPr i="1" sz="18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t/>
                      </a:r>
                      <a:endParaRPr sz="2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142525" marB="142525" marR="75600" marL="75600">
                    <a:lnL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"/>
          <p:cNvGraphicFramePr/>
          <p:nvPr/>
        </p:nvGraphicFramePr>
        <p:xfrm>
          <a:off x="323100" y="6024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1584900"/>
                <a:gridCol w="1584900"/>
              </a:tblGrid>
              <a:tr h="661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Member 1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Preferred Name</a:t>
                      </a: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15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i="1"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(Full Name of Character </a:t>
                      </a:r>
                      <a:endParaRPr i="1"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i="1"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they are Cosplaying)</a:t>
                      </a:r>
                      <a:endParaRPr i="1"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59" name="Google Shape;59;p1"/>
          <p:cNvSpPr txBox="1"/>
          <p:nvPr/>
        </p:nvSpPr>
        <p:spPr>
          <a:xfrm>
            <a:off x="323100" y="2348875"/>
            <a:ext cx="30771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 of the Character Team Member 1 will be Cosplaying.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Can have more than one Image if they have more than one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Cosplay Costume.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Only official artwork is permitted - No fanart/fanart adaptations.</a:t>
            </a:r>
            <a:r>
              <a:rPr b="0" i="1" lang="en-GB" sz="1400" u="none" cap="none" strike="noStrike">
                <a:solidFill>
                  <a:srgbClr val="A5A5A5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b="0" i="0" sz="13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301200" y="7420875"/>
            <a:ext cx="32478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Remember to keep names consistent-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Team Member 1 should be the same person throughout the Team Build Book!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61" name="Google Shape;61;p1"/>
          <p:cNvGraphicFramePr/>
          <p:nvPr/>
        </p:nvGraphicFramePr>
        <p:xfrm>
          <a:off x="4049975" y="6024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1584900"/>
                <a:gridCol w="1584900"/>
              </a:tblGrid>
              <a:tr h="661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Member 2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Preferred Name</a:t>
                      </a: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15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i="1"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(Full Name of Character </a:t>
                      </a:r>
                      <a:endParaRPr i="1"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i="1"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they are Cosplaying)</a:t>
                      </a:r>
                      <a:endParaRPr i="1"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62" name="Google Shape;62;p1"/>
          <p:cNvSpPr txBox="1"/>
          <p:nvPr/>
        </p:nvSpPr>
        <p:spPr>
          <a:xfrm>
            <a:off x="4011000" y="7420875"/>
            <a:ext cx="32478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Remember to keep names consistent-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Team Member 2 should be the same person throughout the Team Build Book!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219200" y="8544825"/>
            <a:ext cx="5762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i.e. instead of just “Samurai Warriors,” include the original Japanese title and translation-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 e.g “Sengoku Musou 5 (Samurai Warriors 5)”.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4096350" y="2402450"/>
            <a:ext cx="30771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 of the Character Team Member 2 will be Cosplaying.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Can have more than one Image if they have more than one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Cosplay Costume.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 </a:t>
            </a:r>
            <a:endParaRPr b="0" i="1" sz="14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Only official artwork is permitted - No fanart/fanart adaptations.</a:t>
            </a:r>
            <a:r>
              <a:rPr b="0" i="1" lang="en-GB" sz="1400" u="none" cap="none" strike="noStrike">
                <a:solidFill>
                  <a:srgbClr val="A5A5A5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b="0" i="0" sz="13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"/>
          <p:cNvSpPr/>
          <p:nvPr/>
        </p:nvSpPr>
        <p:spPr>
          <a:xfrm>
            <a:off x="329625" y="1574551"/>
            <a:ext cx="3333300" cy="766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378000" y="870126"/>
            <a:ext cx="6804000" cy="549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 txBox="1"/>
          <p:nvPr/>
        </p:nvSpPr>
        <p:spPr>
          <a:xfrm>
            <a:off x="378000" y="294103"/>
            <a:ext cx="6804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Completed Cosplay Costume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7" name="Google Shape;227;p9"/>
          <p:cNvSpPr txBox="1"/>
          <p:nvPr/>
        </p:nvSpPr>
        <p:spPr>
          <a:xfrm>
            <a:off x="367500" y="850385"/>
            <a:ext cx="6825900" cy="5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Team Member 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(1 or 2)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(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Character Name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3897975" y="1574549"/>
            <a:ext cx="3333300" cy="766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9" name="Google Shape;229;p9"/>
          <p:cNvSpPr txBox="1"/>
          <p:nvPr/>
        </p:nvSpPr>
        <p:spPr>
          <a:xfrm>
            <a:off x="2403975" y="1724738"/>
            <a:ext cx="27528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1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 </a:t>
            </a:r>
            <a:endParaRPr b="1" i="0" sz="18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0" name="Google Shape;230;p9"/>
          <p:cNvSpPr txBox="1"/>
          <p:nvPr/>
        </p:nvSpPr>
        <p:spPr>
          <a:xfrm>
            <a:off x="513225" y="6238250"/>
            <a:ext cx="2966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</a:t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1" name="Google Shape;231;p9"/>
          <p:cNvSpPr txBox="1"/>
          <p:nvPr/>
        </p:nvSpPr>
        <p:spPr>
          <a:xfrm>
            <a:off x="4032075" y="6238250"/>
            <a:ext cx="30651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Cosplay Costume</a:t>
            </a:r>
            <a:endParaRPr b="0" i="0" sz="1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2" name="Google Shape;232;p9"/>
          <p:cNvSpPr txBox="1"/>
          <p:nvPr/>
        </p:nvSpPr>
        <p:spPr>
          <a:xfrm>
            <a:off x="329625" y="9359075"/>
            <a:ext cx="6901500" cy="893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1" lang="en-GB" sz="13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Any additional information on Completed Cosplay Costumes that you would like to add.</a:t>
            </a:r>
            <a:endParaRPr b="0" i="0" sz="1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3" name="Google Shape;233;p9"/>
          <p:cNvSpPr txBox="1"/>
          <p:nvPr/>
        </p:nvSpPr>
        <p:spPr>
          <a:xfrm>
            <a:off x="280050" y="2494250"/>
            <a:ext cx="7000800" cy="19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OPTIONAL.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not required if the Cosplay Team does not have a completed Cosplay Costume </a:t>
            </a:r>
            <a:b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OR completed parts of a Cosplay Costume.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0"/>
          <p:cNvSpPr/>
          <p:nvPr/>
        </p:nvSpPr>
        <p:spPr>
          <a:xfrm>
            <a:off x="324375" y="157454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378000" y="870126"/>
            <a:ext cx="6804000" cy="549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0"/>
          <p:cNvSpPr txBox="1"/>
          <p:nvPr/>
        </p:nvSpPr>
        <p:spPr>
          <a:xfrm>
            <a:off x="378000" y="294103"/>
            <a:ext cx="6804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Completed Cosplay Costume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1" name="Google Shape;241;p10"/>
          <p:cNvSpPr txBox="1"/>
          <p:nvPr/>
        </p:nvSpPr>
        <p:spPr>
          <a:xfrm>
            <a:off x="367500" y="850385"/>
            <a:ext cx="6825900" cy="5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Team Member 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(1 or 2)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(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Character Name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2" name="Google Shape;242;p10"/>
          <p:cNvSpPr/>
          <p:nvPr/>
        </p:nvSpPr>
        <p:spPr>
          <a:xfrm>
            <a:off x="3892725" y="157454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3" name="Google Shape;243;p10"/>
          <p:cNvSpPr txBox="1"/>
          <p:nvPr/>
        </p:nvSpPr>
        <p:spPr>
          <a:xfrm>
            <a:off x="2509725" y="1710838"/>
            <a:ext cx="2531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2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4" name="Google Shape;244;p10"/>
          <p:cNvSpPr txBox="1"/>
          <p:nvPr/>
        </p:nvSpPr>
        <p:spPr>
          <a:xfrm>
            <a:off x="420150" y="4743450"/>
            <a:ext cx="30651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 of completed Cosplay Costume - Front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5" name="Google Shape;245;p10"/>
          <p:cNvSpPr/>
          <p:nvPr/>
        </p:nvSpPr>
        <p:spPr>
          <a:xfrm>
            <a:off x="324375" y="654479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6" name="Google Shape;246;p10"/>
          <p:cNvSpPr/>
          <p:nvPr/>
        </p:nvSpPr>
        <p:spPr>
          <a:xfrm>
            <a:off x="3892725" y="654479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7" name="Google Shape;247;p10"/>
          <p:cNvSpPr txBox="1"/>
          <p:nvPr/>
        </p:nvSpPr>
        <p:spPr>
          <a:xfrm>
            <a:off x="3988500" y="4735725"/>
            <a:ext cx="30651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 of completed Cosplay Costume - Back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8" name="Google Shape;248;p10"/>
          <p:cNvSpPr txBox="1"/>
          <p:nvPr/>
        </p:nvSpPr>
        <p:spPr>
          <a:xfrm>
            <a:off x="510150" y="8998800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 of completed </a:t>
            </a:r>
            <a:b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Cosplay Costume 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- Right Side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9" name="Google Shape;249;p10"/>
          <p:cNvSpPr txBox="1"/>
          <p:nvPr/>
        </p:nvSpPr>
        <p:spPr>
          <a:xfrm>
            <a:off x="4078500" y="8991075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 of completed </a:t>
            </a:r>
            <a:b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Cosplay Costume 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- Left Side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0" name="Google Shape;250;p10"/>
          <p:cNvSpPr txBox="1"/>
          <p:nvPr/>
        </p:nvSpPr>
        <p:spPr>
          <a:xfrm>
            <a:off x="324375" y="5641575"/>
            <a:ext cx="6901800" cy="796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1" lang="en-GB" sz="13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Any additional information on Completed Cosplay Costumes that you would like to add.</a:t>
            </a:r>
            <a:endParaRPr b="0" i="0" sz="1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1" name="Google Shape;251;p10"/>
          <p:cNvSpPr txBox="1"/>
          <p:nvPr/>
        </p:nvSpPr>
        <p:spPr>
          <a:xfrm>
            <a:off x="280050" y="2494250"/>
            <a:ext cx="7410900" cy="19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OPTIONAL.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not required if the Cosplay Team does not have a completed Cosplay Costume</a:t>
            </a:r>
            <a:b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OR completed parts of a Cosplay Costume.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1"/>
          <p:cNvSpPr/>
          <p:nvPr/>
        </p:nvSpPr>
        <p:spPr>
          <a:xfrm>
            <a:off x="329625" y="1574551"/>
            <a:ext cx="3333300" cy="766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7" name="Google Shape;257;p11"/>
          <p:cNvSpPr/>
          <p:nvPr/>
        </p:nvSpPr>
        <p:spPr>
          <a:xfrm>
            <a:off x="3897975" y="1574549"/>
            <a:ext cx="3333300" cy="766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8" name="Google Shape;258;p11"/>
          <p:cNvSpPr txBox="1"/>
          <p:nvPr/>
        </p:nvSpPr>
        <p:spPr>
          <a:xfrm>
            <a:off x="329625" y="9359075"/>
            <a:ext cx="6901500" cy="893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1" lang="en-GB" sz="13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Any additional information on Completed Cosplay Costumes that you would like to add.</a:t>
            </a:r>
            <a:endParaRPr b="0" i="0" sz="13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9" name="Google Shape;259;p11"/>
          <p:cNvSpPr/>
          <p:nvPr/>
        </p:nvSpPr>
        <p:spPr>
          <a:xfrm>
            <a:off x="378000" y="870126"/>
            <a:ext cx="6804000" cy="549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1"/>
          <p:cNvSpPr txBox="1"/>
          <p:nvPr/>
        </p:nvSpPr>
        <p:spPr>
          <a:xfrm>
            <a:off x="378000" y="294103"/>
            <a:ext cx="6804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Completed Weapon or Handheld Prop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1" name="Google Shape;261;p11"/>
          <p:cNvSpPr txBox="1"/>
          <p:nvPr/>
        </p:nvSpPr>
        <p:spPr>
          <a:xfrm>
            <a:off x="367500" y="850385"/>
            <a:ext cx="6825900" cy="5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Team Member 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(1 or 2)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(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Character Name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2" name="Google Shape;262;p11"/>
          <p:cNvSpPr txBox="1"/>
          <p:nvPr/>
        </p:nvSpPr>
        <p:spPr>
          <a:xfrm>
            <a:off x="2493600" y="2109500"/>
            <a:ext cx="27528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1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 </a:t>
            </a:r>
            <a:endParaRPr b="1" i="0" sz="18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3" name="Google Shape;263;p11"/>
          <p:cNvSpPr txBox="1"/>
          <p:nvPr/>
        </p:nvSpPr>
        <p:spPr>
          <a:xfrm>
            <a:off x="551100" y="6547050"/>
            <a:ext cx="2966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</a:t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4" name="Google Shape;264;p11"/>
          <p:cNvSpPr txBox="1"/>
          <p:nvPr/>
        </p:nvSpPr>
        <p:spPr>
          <a:xfrm>
            <a:off x="4069950" y="6547050"/>
            <a:ext cx="30651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Weapon/Handheld Prop</a:t>
            </a:r>
            <a:endParaRPr b="0" i="0" sz="1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5" name="Google Shape;265;p11"/>
          <p:cNvSpPr txBox="1"/>
          <p:nvPr/>
        </p:nvSpPr>
        <p:spPr>
          <a:xfrm>
            <a:off x="899550" y="2792513"/>
            <a:ext cx="57618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OPTIONAL.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not required if the 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Cosplay Team does not have any completed 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Weapon/s or Handheld Prop/s.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2"/>
          <p:cNvSpPr/>
          <p:nvPr/>
        </p:nvSpPr>
        <p:spPr>
          <a:xfrm>
            <a:off x="324375" y="157454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1" name="Google Shape;271;p12"/>
          <p:cNvSpPr/>
          <p:nvPr/>
        </p:nvSpPr>
        <p:spPr>
          <a:xfrm>
            <a:off x="3892725" y="157454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2" name="Google Shape;272;p12"/>
          <p:cNvSpPr/>
          <p:nvPr/>
        </p:nvSpPr>
        <p:spPr>
          <a:xfrm>
            <a:off x="324375" y="654479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3" name="Google Shape;273;p12"/>
          <p:cNvSpPr/>
          <p:nvPr/>
        </p:nvSpPr>
        <p:spPr>
          <a:xfrm>
            <a:off x="3892725" y="6544797"/>
            <a:ext cx="3333300" cy="396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4" name="Google Shape;274;p12"/>
          <p:cNvSpPr txBox="1"/>
          <p:nvPr/>
        </p:nvSpPr>
        <p:spPr>
          <a:xfrm>
            <a:off x="324375" y="5641575"/>
            <a:ext cx="6901800" cy="796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1" lang="en-GB" sz="13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Any additional information on Completed Cosplay Costumes that you would like to add.</a:t>
            </a:r>
            <a:endParaRPr b="0" i="0" sz="1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5" name="Google Shape;275;p12"/>
          <p:cNvSpPr/>
          <p:nvPr/>
        </p:nvSpPr>
        <p:spPr>
          <a:xfrm>
            <a:off x="378000" y="870126"/>
            <a:ext cx="6804000" cy="549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2"/>
          <p:cNvSpPr txBox="1"/>
          <p:nvPr/>
        </p:nvSpPr>
        <p:spPr>
          <a:xfrm>
            <a:off x="378000" y="294103"/>
            <a:ext cx="6804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Completed Weapon or Handheld Prop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7" name="Google Shape;277;p12"/>
          <p:cNvSpPr txBox="1"/>
          <p:nvPr/>
        </p:nvSpPr>
        <p:spPr>
          <a:xfrm>
            <a:off x="367500" y="850385"/>
            <a:ext cx="6825900" cy="5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Team Member 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(1 or 2)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(</a:t>
            </a:r>
            <a:r>
              <a:rPr b="0" i="1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Character Name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endParaRPr b="0" i="0" sz="28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8" name="Google Shape;278;p12"/>
          <p:cNvSpPr txBox="1"/>
          <p:nvPr/>
        </p:nvSpPr>
        <p:spPr>
          <a:xfrm>
            <a:off x="2509725" y="1694150"/>
            <a:ext cx="2531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2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9" name="Google Shape;279;p12"/>
          <p:cNvSpPr txBox="1"/>
          <p:nvPr/>
        </p:nvSpPr>
        <p:spPr>
          <a:xfrm>
            <a:off x="373275" y="4506525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Weapon/Handheld Prop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 - Front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0" name="Google Shape;280;p12"/>
          <p:cNvSpPr txBox="1"/>
          <p:nvPr/>
        </p:nvSpPr>
        <p:spPr>
          <a:xfrm>
            <a:off x="3941625" y="4498800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Weapon/Handheld Prop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- Back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1" name="Google Shape;281;p12"/>
          <p:cNvSpPr txBox="1"/>
          <p:nvPr/>
        </p:nvSpPr>
        <p:spPr>
          <a:xfrm>
            <a:off x="553275" y="9474600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Weapon/Handheld Prop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- Right Side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2" name="Google Shape;282;p12"/>
          <p:cNvSpPr txBox="1"/>
          <p:nvPr/>
        </p:nvSpPr>
        <p:spPr>
          <a:xfrm>
            <a:off x="4121625" y="9466875"/>
            <a:ext cx="3065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Photo/s of completed Weapon/Handheld Prop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GB" sz="18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- Left Side</a:t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3" name="Google Shape;283;p12"/>
          <p:cNvSpPr txBox="1"/>
          <p:nvPr/>
        </p:nvSpPr>
        <p:spPr>
          <a:xfrm>
            <a:off x="1013300" y="2339775"/>
            <a:ext cx="57618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OPTIONAL.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These pages/slides are not required if the 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Cosplay Team does not have any completed 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Weapon/s or Handheld Prop/s.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/>
          <p:nvPr/>
        </p:nvSpPr>
        <p:spPr>
          <a:xfrm>
            <a:off x="378000" y="791989"/>
            <a:ext cx="6804000" cy="346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9" name="Google Shape;289;p13"/>
          <p:cNvSpPr/>
          <p:nvPr/>
        </p:nvSpPr>
        <p:spPr>
          <a:xfrm>
            <a:off x="378000" y="4350578"/>
            <a:ext cx="6825000" cy="893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3"/>
          <p:cNvSpPr/>
          <p:nvPr/>
        </p:nvSpPr>
        <p:spPr>
          <a:xfrm>
            <a:off x="367507" y="5692265"/>
            <a:ext cx="6804000" cy="347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1" name="Google Shape;291;p13"/>
          <p:cNvSpPr/>
          <p:nvPr/>
        </p:nvSpPr>
        <p:spPr>
          <a:xfrm>
            <a:off x="367507" y="9261417"/>
            <a:ext cx="6804000" cy="894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3"/>
          <p:cNvSpPr txBox="1"/>
          <p:nvPr/>
        </p:nvSpPr>
        <p:spPr>
          <a:xfrm>
            <a:off x="817650" y="2951500"/>
            <a:ext cx="5924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3" name="Google Shape;293;p13"/>
          <p:cNvSpPr txBox="1"/>
          <p:nvPr/>
        </p:nvSpPr>
        <p:spPr>
          <a:xfrm>
            <a:off x="367500" y="4349566"/>
            <a:ext cx="6825000" cy="8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Include anything interesting about the making of the Audio &amp; Background Video.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4" name="Google Shape;294;p13"/>
          <p:cNvSpPr txBox="1"/>
          <p:nvPr/>
        </p:nvSpPr>
        <p:spPr>
          <a:xfrm>
            <a:off x="890250" y="6781800"/>
            <a:ext cx="55995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0" sz="3200" u="none" cap="none" strike="noStrike">
              <a:solidFill>
                <a:srgbClr val="A5A5A5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5" name="Google Shape;295;p13"/>
          <p:cNvSpPr txBox="1"/>
          <p:nvPr/>
        </p:nvSpPr>
        <p:spPr>
          <a:xfrm>
            <a:off x="366715" y="9253650"/>
            <a:ext cx="6825000" cy="8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Include anything interesting about the making of the Audio &amp; Background Video.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6" name="Google Shape;296;p13"/>
          <p:cNvSpPr txBox="1"/>
          <p:nvPr/>
        </p:nvSpPr>
        <p:spPr>
          <a:xfrm>
            <a:off x="378000" y="249968"/>
            <a:ext cx="6804000" cy="36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Audio &amp; Background Video</a:t>
            </a:r>
            <a:endParaRPr b="0" i="0" sz="3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4"/>
          <p:cNvSpPr/>
          <p:nvPr/>
        </p:nvSpPr>
        <p:spPr>
          <a:xfrm>
            <a:off x="378000" y="791989"/>
            <a:ext cx="6804000" cy="346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378000" y="4350578"/>
            <a:ext cx="6825000" cy="893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367507" y="5692265"/>
            <a:ext cx="6804000" cy="347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4" name="Google Shape;304;p14"/>
          <p:cNvSpPr/>
          <p:nvPr/>
        </p:nvSpPr>
        <p:spPr>
          <a:xfrm>
            <a:off x="367507" y="9261417"/>
            <a:ext cx="6804000" cy="894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4"/>
          <p:cNvSpPr txBox="1"/>
          <p:nvPr/>
        </p:nvSpPr>
        <p:spPr>
          <a:xfrm>
            <a:off x="367500" y="4349566"/>
            <a:ext cx="6825000" cy="8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</a:t>
            </a:r>
            <a:r>
              <a:rPr i="1" lang="en-GB" sz="1200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 anything interesting about the making of the </a:t>
            </a:r>
            <a:r>
              <a:rPr i="1" lang="en-GB" sz="1200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Preset Props &amp; Other Props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6" name="Google Shape;306;p14"/>
          <p:cNvSpPr txBox="1"/>
          <p:nvPr/>
        </p:nvSpPr>
        <p:spPr>
          <a:xfrm>
            <a:off x="366715" y="9253650"/>
            <a:ext cx="6825000" cy="8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GB" sz="1200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i="1" lang="en-GB" sz="1200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i="1" lang="en-GB" sz="1200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Include anything interesting about the making of the Preset Props &amp; Other Props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7" name="Google Shape;307;p14"/>
          <p:cNvSpPr txBox="1"/>
          <p:nvPr/>
        </p:nvSpPr>
        <p:spPr>
          <a:xfrm>
            <a:off x="378000" y="249968"/>
            <a:ext cx="6804000" cy="36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>
                <a:latin typeface="Tahoma"/>
                <a:ea typeface="Tahoma"/>
                <a:cs typeface="Tahoma"/>
                <a:sym typeface="Tahoma"/>
              </a:rPr>
              <a:t>Preset Props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&amp; </a:t>
            </a:r>
            <a:r>
              <a:rPr lang="en-GB" sz="2000">
                <a:latin typeface="Tahoma"/>
                <a:ea typeface="Tahoma"/>
                <a:cs typeface="Tahoma"/>
                <a:sym typeface="Tahoma"/>
              </a:rPr>
              <a:t>Other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Props</a:t>
            </a:r>
            <a:endParaRPr b="0" i="0" sz="3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8" name="Google Shape;308;p14"/>
          <p:cNvSpPr txBox="1"/>
          <p:nvPr/>
        </p:nvSpPr>
        <p:spPr>
          <a:xfrm>
            <a:off x="817650" y="2951500"/>
            <a:ext cx="5924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9" name="Google Shape;309;p14"/>
          <p:cNvSpPr txBox="1"/>
          <p:nvPr/>
        </p:nvSpPr>
        <p:spPr>
          <a:xfrm>
            <a:off x="890250" y="6781800"/>
            <a:ext cx="55995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0" sz="3200" u="none" cap="none" strike="noStrike">
              <a:solidFill>
                <a:srgbClr val="A5A5A5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0" name="Google Shape;310;p14"/>
          <p:cNvSpPr txBox="1"/>
          <p:nvPr/>
        </p:nvSpPr>
        <p:spPr>
          <a:xfrm>
            <a:off x="377550" y="1182950"/>
            <a:ext cx="70008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THIS PAGE/SLIDE IS OPTIONAL.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This page/slide is not required if the Cosplay Team 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GB" sz="19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does not have any Stage Props &amp; Handheld Stage Props.</a:t>
            </a:r>
            <a:endParaRPr b="1" i="0" sz="19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5"/>
          <p:cNvSpPr/>
          <p:nvPr/>
        </p:nvSpPr>
        <p:spPr>
          <a:xfrm>
            <a:off x="378000" y="791989"/>
            <a:ext cx="6804000" cy="346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378000" y="4350578"/>
            <a:ext cx="6825000" cy="893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5"/>
          <p:cNvSpPr/>
          <p:nvPr/>
        </p:nvSpPr>
        <p:spPr>
          <a:xfrm>
            <a:off x="367507" y="5692265"/>
            <a:ext cx="6804000" cy="347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8" name="Google Shape;318;p15"/>
          <p:cNvSpPr/>
          <p:nvPr/>
        </p:nvSpPr>
        <p:spPr>
          <a:xfrm>
            <a:off x="367507" y="9261417"/>
            <a:ext cx="6804000" cy="894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5"/>
          <p:cNvSpPr txBox="1"/>
          <p:nvPr/>
        </p:nvSpPr>
        <p:spPr>
          <a:xfrm>
            <a:off x="367500" y="4349566"/>
            <a:ext cx="6825000" cy="8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Include anything interesting about the Performance your Cosplay Team wants to do. 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0" name="Google Shape;320;p15"/>
          <p:cNvSpPr txBox="1"/>
          <p:nvPr/>
        </p:nvSpPr>
        <p:spPr>
          <a:xfrm>
            <a:off x="366715" y="9253650"/>
            <a:ext cx="6825000" cy="8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shown WIP </a:t>
            </a:r>
            <a:b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</a:b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Include anything interesting about the Performance your Cosplay Team wants to do.</a:t>
            </a:r>
            <a:endParaRPr b="0" i="0" sz="16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1" name="Google Shape;321;p15"/>
          <p:cNvSpPr txBox="1"/>
          <p:nvPr/>
        </p:nvSpPr>
        <p:spPr>
          <a:xfrm>
            <a:off x="378000" y="249968"/>
            <a:ext cx="6804000" cy="36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Performance</a:t>
            </a:r>
            <a:endParaRPr b="0" i="0" sz="3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2" name="Google Shape;322;p15"/>
          <p:cNvSpPr txBox="1"/>
          <p:nvPr/>
        </p:nvSpPr>
        <p:spPr>
          <a:xfrm>
            <a:off x="817650" y="2951500"/>
            <a:ext cx="5924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3" name="Google Shape;323;p15"/>
          <p:cNvSpPr txBox="1"/>
          <p:nvPr/>
        </p:nvSpPr>
        <p:spPr>
          <a:xfrm>
            <a:off x="890250" y="6781800"/>
            <a:ext cx="55995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photos, </a:t>
            </a:r>
            <a:endParaRPr b="0" i="1" sz="2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GB" sz="2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Images, inspiration Images, etc</a:t>
            </a:r>
            <a:endParaRPr b="0" i="0" sz="3200" u="none" cap="none" strike="noStrike">
              <a:solidFill>
                <a:srgbClr val="A5A5A5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/>
        </p:nvSpPr>
        <p:spPr>
          <a:xfrm>
            <a:off x="1160250" y="471770"/>
            <a:ext cx="5239500" cy="6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Table of Contents</a:t>
            </a:r>
            <a:endParaRPr b="0" i="0" sz="2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70" name="Google Shape;70;p2"/>
          <p:cNvGraphicFramePr/>
          <p:nvPr/>
        </p:nvGraphicFramePr>
        <p:xfrm>
          <a:off x="429525" y="1926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5766975"/>
                <a:gridCol w="916425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Page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</a:tr>
              <a:tr h="42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Cosplay Costume - Work In Progress: Wig work for Character Name</a:t>
                      </a:r>
                      <a:endParaRPr sz="1100" u="none" cap="none" strike="noStrike">
                        <a:solidFill>
                          <a:srgbClr val="00000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1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Cosplay Costume - Work In Progress: Boots for Character Name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2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/>
                </a:tc>
              </a:tr>
              <a:tr h="40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ETC ETC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X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ETC ETC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X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2"/>
          <p:cNvSpPr txBox="1"/>
          <p:nvPr/>
        </p:nvSpPr>
        <p:spPr>
          <a:xfrm>
            <a:off x="1650000" y="3665100"/>
            <a:ext cx="45465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table layout only -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Change it to however you see fit.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1700850" y="1201238"/>
            <a:ext cx="4158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en-GB" sz="14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Go for it, just make sure the page numbers are correct and that it's all on one page!</a:t>
            </a:r>
            <a:endParaRPr b="0" i="0" sz="13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/>
          <p:nvPr/>
        </p:nvSpPr>
        <p:spPr>
          <a:xfrm>
            <a:off x="362188" y="1968388"/>
            <a:ext cx="6825000" cy="6417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Cosplay Costume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79" name="Google Shape;79;p3"/>
          <p:cNvCxnSpPr/>
          <p:nvPr/>
        </p:nvCxnSpPr>
        <p:spPr>
          <a:xfrm>
            <a:off x="3796296" y="199996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80" name="Google Shape;80;p3"/>
          <p:cNvCxnSpPr/>
          <p:nvPr/>
        </p:nvCxnSpPr>
        <p:spPr>
          <a:xfrm>
            <a:off x="5476336" y="199203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81" name="Google Shape;81;p3"/>
          <p:cNvCxnSpPr/>
          <p:nvPr/>
        </p:nvCxnSpPr>
        <p:spPr>
          <a:xfrm>
            <a:off x="2116339" y="199203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82" name="Google Shape;82;p3"/>
          <p:cNvCxnSpPr/>
          <p:nvPr/>
        </p:nvCxnSpPr>
        <p:spPr>
          <a:xfrm>
            <a:off x="372803" y="5200758"/>
            <a:ext cx="6825000" cy="0"/>
          </a:xfrm>
          <a:prstGeom prst="straightConnector1">
            <a:avLst/>
          </a:prstGeom>
          <a:noFill/>
          <a:ln cap="flat" cmpd="sng" w="9525">
            <a:solidFill>
              <a:srgbClr val="1F497D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83" name="Google Shape;83;p3"/>
          <p:cNvSpPr txBox="1"/>
          <p:nvPr/>
        </p:nvSpPr>
        <p:spPr>
          <a:xfrm>
            <a:off x="885688" y="4808850"/>
            <a:ext cx="5821200" cy="10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4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4" name="Google Shape;84;p3"/>
          <p:cNvSpPr txBox="1"/>
          <p:nvPr/>
        </p:nvSpPr>
        <p:spPr>
          <a:xfrm>
            <a:off x="2527288" y="2716313"/>
            <a:ext cx="2494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1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85" name="Google Shape;85;p3"/>
          <p:cNvGraphicFramePr/>
          <p:nvPr/>
        </p:nvGraphicFramePr>
        <p:xfrm>
          <a:off x="362200" y="8598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35600"/>
              </a:tblGrid>
              <a:tr h="1613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b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6" name="Google Shape;86;p3"/>
          <p:cNvGraphicFramePr/>
          <p:nvPr/>
        </p:nvGraphicFramePr>
        <p:xfrm>
          <a:off x="362200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64850"/>
                <a:gridCol w="3139150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(Part of Cosplay Costume)</a:t>
                      </a:r>
                      <a:endParaRPr i="1"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sp>
        <p:nvSpPr>
          <p:cNvPr id="87" name="Google Shape;87;p3"/>
          <p:cNvSpPr txBox="1"/>
          <p:nvPr/>
        </p:nvSpPr>
        <p:spPr>
          <a:xfrm>
            <a:off x="4239700" y="1158463"/>
            <a:ext cx="2947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What part/s is the WIP showing?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Jacket, Cape, Leg Armour, Hat, Wig, etc?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>
            <a:off x="362200" y="1857625"/>
            <a:ext cx="6825000" cy="2718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93" name="Google Shape;93;p4"/>
          <p:cNvCxnSpPr/>
          <p:nvPr/>
        </p:nvCxnSpPr>
        <p:spPr>
          <a:xfrm>
            <a:off x="3816033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94" name="Google Shape;94;p4"/>
          <p:cNvCxnSpPr/>
          <p:nvPr/>
        </p:nvCxnSpPr>
        <p:spPr>
          <a:xfrm>
            <a:off x="5526425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95" name="Google Shape;95;p4"/>
          <p:cNvCxnSpPr/>
          <p:nvPr/>
        </p:nvCxnSpPr>
        <p:spPr>
          <a:xfrm>
            <a:off x="2105725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96" name="Google Shape;96;p4"/>
          <p:cNvSpPr txBox="1"/>
          <p:nvPr/>
        </p:nvSpPr>
        <p:spPr>
          <a:xfrm>
            <a:off x="704850" y="2952800"/>
            <a:ext cx="62295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2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7" name="Google Shape;97;p4"/>
          <p:cNvSpPr txBox="1"/>
          <p:nvPr/>
        </p:nvSpPr>
        <p:spPr>
          <a:xfrm>
            <a:off x="2557000" y="2070950"/>
            <a:ext cx="2566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2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98" name="Google Shape;98;p4"/>
          <p:cNvGraphicFramePr/>
          <p:nvPr/>
        </p:nvGraphicFramePr>
        <p:xfrm>
          <a:off x="362200" y="4752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25000"/>
              </a:tblGrid>
              <a:tr h="12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b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9" name="Google Shape;99;p4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Cosplay Costume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00" name="Google Shape;100;p4"/>
          <p:cNvGraphicFramePr/>
          <p:nvPr/>
        </p:nvGraphicFramePr>
        <p:xfrm>
          <a:off x="362200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66200"/>
                <a:gridCol w="3158800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(Part of Cosplay Costume)</a:t>
                      </a:r>
                      <a:endParaRPr i="1"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sp>
        <p:nvSpPr>
          <p:cNvPr id="101" name="Google Shape;101;p4"/>
          <p:cNvSpPr txBox="1"/>
          <p:nvPr/>
        </p:nvSpPr>
        <p:spPr>
          <a:xfrm>
            <a:off x="4239700" y="1158463"/>
            <a:ext cx="2947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What part/s is the WIP showing?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Jacket, Cape, Leg Armour, Hat, Wig, etc?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102" name="Google Shape;102;p4"/>
          <p:cNvCxnSpPr/>
          <p:nvPr/>
        </p:nvCxnSpPr>
        <p:spPr>
          <a:xfrm>
            <a:off x="3816033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03" name="Google Shape;103;p4"/>
          <p:cNvCxnSpPr/>
          <p:nvPr/>
        </p:nvCxnSpPr>
        <p:spPr>
          <a:xfrm>
            <a:off x="5526425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04" name="Google Shape;104;p4"/>
          <p:cNvCxnSpPr/>
          <p:nvPr/>
        </p:nvCxnSpPr>
        <p:spPr>
          <a:xfrm>
            <a:off x="2105725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05" name="Google Shape;105;p4"/>
          <p:cNvSpPr/>
          <p:nvPr/>
        </p:nvSpPr>
        <p:spPr>
          <a:xfrm>
            <a:off x="362200" y="6166675"/>
            <a:ext cx="6825000" cy="2718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06" name="Google Shape;106;p4"/>
          <p:cNvGraphicFramePr/>
          <p:nvPr/>
        </p:nvGraphicFramePr>
        <p:xfrm>
          <a:off x="362200" y="9061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25000"/>
              </a:tblGrid>
              <a:tr h="12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b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7" name="Google Shape;107;p4"/>
          <p:cNvSpPr txBox="1"/>
          <p:nvPr/>
        </p:nvSpPr>
        <p:spPr>
          <a:xfrm>
            <a:off x="659950" y="7391450"/>
            <a:ext cx="62295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2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/>
          <p:nvPr/>
        </p:nvSpPr>
        <p:spPr>
          <a:xfrm>
            <a:off x="372854" y="17910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3" name="Google Shape;113;p5"/>
          <p:cNvSpPr txBox="1"/>
          <p:nvPr/>
        </p:nvSpPr>
        <p:spPr>
          <a:xfrm>
            <a:off x="479450" y="3207913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2043281" y="17910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2197289" y="3207913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372700" y="5177000"/>
            <a:ext cx="33174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7" name="Google Shape;117;p5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Cosplay Costume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18" name="Google Shape;118;p5"/>
          <p:cNvGraphicFramePr/>
          <p:nvPr/>
        </p:nvGraphicFramePr>
        <p:xfrm>
          <a:off x="378225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40675"/>
                <a:gridCol w="3132025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(Part of Cosplay Costume)</a:t>
                      </a:r>
                      <a:endParaRPr i="1"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sp>
        <p:nvSpPr>
          <p:cNvPr id="119" name="Google Shape;119;p5"/>
          <p:cNvSpPr txBox="1"/>
          <p:nvPr/>
        </p:nvSpPr>
        <p:spPr>
          <a:xfrm>
            <a:off x="4239700" y="1158463"/>
            <a:ext cx="2947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What part/s is the WIP showing?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Jacket, Cape, Leg Armour, Hat, Wig, etc?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3870153" y="17910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5532851" y="17910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2" name="Google Shape;122;p5"/>
          <p:cNvSpPr txBox="1"/>
          <p:nvPr/>
        </p:nvSpPr>
        <p:spPr>
          <a:xfrm>
            <a:off x="3870000" y="5177000"/>
            <a:ext cx="33021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365029" y="61941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2035456" y="61941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364875" y="9580100"/>
            <a:ext cx="33174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3862328" y="61941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5525026" y="61941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3862175" y="9580100"/>
            <a:ext cx="33021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3969100" y="3177925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5686939" y="3177925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401050" y="7805588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2118889" y="7805588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3890700" y="7775600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5608539" y="7775600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2401526" y="2030850"/>
            <a:ext cx="2602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3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/>
          <p:nvPr/>
        </p:nvSpPr>
        <p:spPr>
          <a:xfrm>
            <a:off x="362188" y="1968388"/>
            <a:ext cx="6825000" cy="6417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1" name="Google Shape;141;p6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Weapons &amp; Handheld Props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142" name="Google Shape;142;p6"/>
          <p:cNvCxnSpPr/>
          <p:nvPr/>
        </p:nvCxnSpPr>
        <p:spPr>
          <a:xfrm>
            <a:off x="3796296" y="199996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43" name="Google Shape;143;p6"/>
          <p:cNvCxnSpPr/>
          <p:nvPr/>
        </p:nvCxnSpPr>
        <p:spPr>
          <a:xfrm>
            <a:off x="5476336" y="199203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44" name="Google Shape;144;p6"/>
          <p:cNvCxnSpPr/>
          <p:nvPr/>
        </p:nvCxnSpPr>
        <p:spPr>
          <a:xfrm>
            <a:off x="2116339" y="1992033"/>
            <a:ext cx="0" cy="6417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45" name="Google Shape;145;p6"/>
          <p:cNvCxnSpPr/>
          <p:nvPr/>
        </p:nvCxnSpPr>
        <p:spPr>
          <a:xfrm>
            <a:off x="372803" y="5200758"/>
            <a:ext cx="6825000" cy="0"/>
          </a:xfrm>
          <a:prstGeom prst="straightConnector1">
            <a:avLst/>
          </a:prstGeom>
          <a:noFill/>
          <a:ln cap="flat" cmpd="sng" w="9525">
            <a:solidFill>
              <a:srgbClr val="1F497D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46" name="Google Shape;146;p6"/>
          <p:cNvSpPr txBox="1"/>
          <p:nvPr/>
        </p:nvSpPr>
        <p:spPr>
          <a:xfrm>
            <a:off x="885688" y="4808850"/>
            <a:ext cx="5821200" cy="10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4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7" name="Google Shape;147;p6"/>
          <p:cNvSpPr txBox="1"/>
          <p:nvPr/>
        </p:nvSpPr>
        <p:spPr>
          <a:xfrm>
            <a:off x="2527288" y="2716313"/>
            <a:ext cx="2494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1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48" name="Google Shape;148;p6"/>
          <p:cNvGraphicFramePr/>
          <p:nvPr/>
        </p:nvGraphicFramePr>
        <p:xfrm>
          <a:off x="362200" y="8598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35600"/>
              </a:tblGrid>
              <a:tr h="1613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49" name="Google Shape;149;p6"/>
          <p:cNvGraphicFramePr/>
          <p:nvPr/>
        </p:nvGraphicFramePr>
        <p:xfrm>
          <a:off x="362200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64850"/>
                <a:gridCol w="3139150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(Which Weapon or HandHeld Prop)</a:t>
                      </a:r>
                      <a:endParaRPr i="1"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 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sp>
        <p:nvSpPr>
          <p:cNvPr id="150" name="Google Shape;150;p6"/>
          <p:cNvSpPr txBox="1"/>
          <p:nvPr/>
        </p:nvSpPr>
        <p:spPr>
          <a:xfrm>
            <a:off x="4027050" y="1156950"/>
            <a:ext cx="3198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Which Weapon or Handheld Prop is shown in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the WIP photos? 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Google Shape;155;p7"/>
          <p:cNvCxnSpPr/>
          <p:nvPr/>
        </p:nvCxnSpPr>
        <p:spPr>
          <a:xfrm>
            <a:off x="3816033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56" name="Google Shape;156;p7"/>
          <p:cNvCxnSpPr/>
          <p:nvPr/>
        </p:nvCxnSpPr>
        <p:spPr>
          <a:xfrm>
            <a:off x="5526425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57" name="Google Shape;157;p7"/>
          <p:cNvCxnSpPr/>
          <p:nvPr/>
        </p:nvCxnSpPr>
        <p:spPr>
          <a:xfrm>
            <a:off x="2105725" y="1857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58" name="Google Shape;158;p7"/>
          <p:cNvSpPr/>
          <p:nvPr/>
        </p:nvSpPr>
        <p:spPr>
          <a:xfrm>
            <a:off x="362200" y="1857625"/>
            <a:ext cx="6825000" cy="2718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9" name="Google Shape;159;p7"/>
          <p:cNvSpPr txBox="1"/>
          <p:nvPr/>
        </p:nvSpPr>
        <p:spPr>
          <a:xfrm>
            <a:off x="704850" y="2952800"/>
            <a:ext cx="62295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2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60" name="Google Shape;160;p7"/>
          <p:cNvGraphicFramePr/>
          <p:nvPr/>
        </p:nvGraphicFramePr>
        <p:xfrm>
          <a:off x="362200" y="4752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25000"/>
              </a:tblGrid>
              <a:tr h="12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1" name="Google Shape;161;p7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Weapons &amp; Handheld Props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62" name="Google Shape;162;p7"/>
          <p:cNvGraphicFramePr/>
          <p:nvPr/>
        </p:nvGraphicFramePr>
        <p:xfrm>
          <a:off x="362200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66200"/>
                <a:gridCol w="3158800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(Which Weapon or HandHeld Prop)</a:t>
                      </a:r>
                      <a:endParaRPr i="1" sz="1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cxnSp>
        <p:nvCxnSpPr>
          <p:cNvPr id="163" name="Google Shape;163;p7"/>
          <p:cNvCxnSpPr/>
          <p:nvPr/>
        </p:nvCxnSpPr>
        <p:spPr>
          <a:xfrm>
            <a:off x="3816033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64" name="Google Shape;164;p7"/>
          <p:cNvCxnSpPr/>
          <p:nvPr/>
        </p:nvCxnSpPr>
        <p:spPr>
          <a:xfrm>
            <a:off x="5526425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65" name="Google Shape;165;p7"/>
          <p:cNvCxnSpPr/>
          <p:nvPr/>
        </p:nvCxnSpPr>
        <p:spPr>
          <a:xfrm>
            <a:off x="2105725" y="616688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6" name="Google Shape;166;p7"/>
          <p:cNvSpPr/>
          <p:nvPr/>
        </p:nvSpPr>
        <p:spPr>
          <a:xfrm>
            <a:off x="362200" y="6166675"/>
            <a:ext cx="6825000" cy="2718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67" name="Google Shape;167;p7"/>
          <p:cNvGraphicFramePr/>
          <p:nvPr/>
        </p:nvGraphicFramePr>
        <p:xfrm>
          <a:off x="362200" y="9061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6825000"/>
              </a:tblGrid>
              <a:tr h="12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Explanation/Information about the WIP 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(eg: methods/techniques used, how long it took, what materials were used, etc)</a:t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8" name="Google Shape;168;p7"/>
          <p:cNvSpPr txBox="1"/>
          <p:nvPr/>
        </p:nvSpPr>
        <p:spPr>
          <a:xfrm>
            <a:off x="659950" y="7391450"/>
            <a:ext cx="62295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1" lang="en-GB" sz="26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Work in Progress (WIP) photos along with relevant Reference Images</a:t>
            </a:r>
            <a:endParaRPr b="0" i="0" sz="2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9" name="Google Shape;169;p7"/>
          <p:cNvSpPr txBox="1"/>
          <p:nvPr/>
        </p:nvSpPr>
        <p:spPr>
          <a:xfrm>
            <a:off x="2557000" y="2070950"/>
            <a:ext cx="2553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2</a:t>
            </a: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4027050" y="1156950"/>
            <a:ext cx="3198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Which Weapon or Handheld Prop is shown in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the WIP photos? 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/>
          <p:nvPr/>
        </p:nvSpPr>
        <p:spPr>
          <a:xfrm>
            <a:off x="372854" y="17910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6" name="Google Shape;176;p8"/>
          <p:cNvSpPr txBox="1"/>
          <p:nvPr/>
        </p:nvSpPr>
        <p:spPr>
          <a:xfrm>
            <a:off x="479450" y="3207913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2043281" y="17910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2197289" y="3207913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372700" y="5177000"/>
            <a:ext cx="33174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0" name="Google Shape;180;p8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Weapons &amp; Handheld Props</a:t>
            </a:r>
            <a:r>
              <a:rPr b="0" i="0" lang="en-GB" sz="20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- Work In Progress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81" name="Google Shape;181;p8"/>
          <p:cNvGraphicFramePr/>
          <p:nvPr/>
        </p:nvGraphicFramePr>
        <p:xfrm>
          <a:off x="378225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640675"/>
                <a:gridCol w="3132025"/>
              </a:tblGrid>
              <a:tr h="396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GB" sz="14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(Which Weapon or HandHeld Prop)</a:t>
                      </a:r>
                      <a:endParaRPr i="1" sz="1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</a:tbl>
          </a:graphicData>
        </a:graphic>
      </p:graphicFrame>
      <p:sp>
        <p:nvSpPr>
          <p:cNvPr id="182" name="Google Shape;182;p8"/>
          <p:cNvSpPr/>
          <p:nvPr/>
        </p:nvSpPr>
        <p:spPr>
          <a:xfrm>
            <a:off x="3870153" y="17910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5532851" y="17910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4" name="Google Shape;184;p8"/>
          <p:cNvSpPr txBox="1"/>
          <p:nvPr/>
        </p:nvSpPr>
        <p:spPr>
          <a:xfrm>
            <a:off x="3870000" y="5177000"/>
            <a:ext cx="33021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365029" y="61941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2035456" y="6194150"/>
            <a:ext cx="16467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7" name="Google Shape;187;p8"/>
          <p:cNvSpPr txBox="1"/>
          <p:nvPr/>
        </p:nvSpPr>
        <p:spPr>
          <a:xfrm>
            <a:off x="364875" y="9580100"/>
            <a:ext cx="33174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3862328" y="61941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5525026" y="6194150"/>
            <a:ext cx="1638900" cy="327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0" name="Google Shape;190;p8"/>
          <p:cNvSpPr txBox="1"/>
          <p:nvPr/>
        </p:nvSpPr>
        <p:spPr>
          <a:xfrm>
            <a:off x="3862175" y="9580100"/>
            <a:ext cx="3302100" cy="907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Explanation/Information about the WIP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(eg: methods/techniques used, how long it took, what materials were used, etc)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1" name="Google Shape;191;p8"/>
          <p:cNvSpPr txBox="1"/>
          <p:nvPr/>
        </p:nvSpPr>
        <p:spPr>
          <a:xfrm>
            <a:off x="3969100" y="3177925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2" name="Google Shape;192;p8"/>
          <p:cNvSpPr txBox="1"/>
          <p:nvPr/>
        </p:nvSpPr>
        <p:spPr>
          <a:xfrm>
            <a:off x="5686939" y="3177925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3" name="Google Shape;193;p8"/>
          <p:cNvSpPr txBox="1"/>
          <p:nvPr/>
        </p:nvSpPr>
        <p:spPr>
          <a:xfrm>
            <a:off x="401050" y="7805588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4" name="Google Shape;194;p8"/>
          <p:cNvSpPr txBox="1"/>
          <p:nvPr/>
        </p:nvSpPr>
        <p:spPr>
          <a:xfrm>
            <a:off x="2118889" y="7805588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5" name="Google Shape;195;p8"/>
          <p:cNvSpPr txBox="1"/>
          <p:nvPr/>
        </p:nvSpPr>
        <p:spPr>
          <a:xfrm>
            <a:off x="3890700" y="7775600"/>
            <a:ext cx="1509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Images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6" name="Google Shape;196;p8"/>
          <p:cNvSpPr txBox="1"/>
          <p:nvPr/>
        </p:nvSpPr>
        <p:spPr>
          <a:xfrm>
            <a:off x="5608539" y="7775600"/>
            <a:ext cx="137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 </a:t>
            </a:r>
            <a:endParaRPr b="0" i="1" sz="12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or Photos of WIP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7" name="Google Shape;197;p8"/>
          <p:cNvSpPr txBox="1"/>
          <p:nvPr/>
        </p:nvSpPr>
        <p:spPr>
          <a:xfrm>
            <a:off x="2401526" y="2030850"/>
            <a:ext cx="2545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3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8" name="Google Shape;198;p8"/>
          <p:cNvSpPr txBox="1"/>
          <p:nvPr/>
        </p:nvSpPr>
        <p:spPr>
          <a:xfrm>
            <a:off x="4027050" y="1156950"/>
            <a:ext cx="3198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Which Weapon or Handheld Prop is shown in </a:t>
            </a:r>
            <a:endParaRPr b="0" i="1" sz="1100" u="none" cap="none" strike="noStrike">
              <a:solidFill>
                <a:srgbClr val="4BACC6"/>
              </a:solidFill>
              <a:highlight>
                <a:srgbClr val="D9D9D9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-GB" sz="11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the WIP photos? </a:t>
            </a:r>
            <a:endParaRPr b="0" i="0" sz="11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6fe9101086_0_36"/>
          <p:cNvSpPr/>
          <p:nvPr/>
        </p:nvSpPr>
        <p:spPr>
          <a:xfrm>
            <a:off x="362200" y="2365100"/>
            <a:ext cx="6825000" cy="268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204" name="Google Shape;204;g26fe9101086_0_36"/>
          <p:cNvCxnSpPr/>
          <p:nvPr/>
        </p:nvCxnSpPr>
        <p:spPr>
          <a:xfrm>
            <a:off x="3816033" y="2335831"/>
            <a:ext cx="0" cy="2718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5" name="Google Shape;205;g26fe9101086_0_36"/>
          <p:cNvCxnSpPr/>
          <p:nvPr/>
        </p:nvCxnSpPr>
        <p:spPr>
          <a:xfrm>
            <a:off x="5526425" y="2335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206" name="Google Shape;206;g26fe9101086_0_36"/>
          <p:cNvCxnSpPr/>
          <p:nvPr/>
        </p:nvCxnSpPr>
        <p:spPr>
          <a:xfrm>
            <a:off x="2105725" y="23358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207" name="Google Shape;207;g26fe9101086_0_36"/>
          <p:cNvSpPr txBox="1"/>
          <p:nvPr/>
        </p:nvSpPr>
        <p:spPr>
          <a:xfrm>
            <a:off x="2557000" y="2548950"/>
            <a:ext cx="2566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Tahoma"/>
                <a:ea typeface="Tahoma"/>
                <a:cs typeface="Tahoma"/>
                <a:sym typeface="Tahoma"/>
              </a:rPr>
              <a:t>Example Layout </a:t>
            </a:r>
            <a:endParaRPr b="1" i="0" sz="2000" u="none" cap="none" strike="noStrike">
              <a:solidFill>
                <a:srgbClr val="000000"/>
              </a:solidFill>
              <a:highlight>
                <a:srgbClr val="FF00FF"/>
              </a:highlight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208" name="Google Shape;208;g26fe9101086_0_36"/>
          <p:cNvGraphicFramePr/>
          <p:nvPr/>
        </p:nvGraphicFramePr>
        <p:xfrm>
          <a:off x="362200" y="7295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453825"/>
              </a:tblGrid>
              <a:tr h="328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Original Creator of the Work:</a:t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i="1" lang="en-GB" sz="12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name or creator of model</a:t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Printer &amp; Software used for 3D printing: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Production Process: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i="1" lang="en-GB" sz="12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Eg Purchased model, split by Team Member 1, printed by Team Member 2, Sanded &amp; Filled, painted using Airbrush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Remarks &amp; Explanation: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9" name="Google Shape;209;g26fe9101086_0_36"/>
          <p:cNvSpPr txBox="1"/>
          <p:nvPr/>
        </p:nvSpPr>
        <p:spPr>
          <a:xfrm>
            <a:off x="372700" y="324275"/>
            <a:ext cx="680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sng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3D Printed Items</a:t>
            </a:r>
            <a:endParaRPr b="0" i="0" sz="3200" u="sng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210" name="Google Shape;210;g26fe9101086_0_36"/>
          <p:cNvGraphicFramePr/>
          <p:nvPr/>
        </p:nvGraphicFramePr>
        <p:xfrm>
          <a:off x="362200" y="889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453825"/>
                <a:gridCol w="3371175"/>
              </a:tblGrid>
              <a:tr h="373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Team Member 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</a:t>
                      </a:r>
                      <a:r>
                        <a:rPr i="1"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Character Name</a:t>
                      </a:r>
                      <a:r>
                        <a:rPr lang="en-GB" sz="1300" u="none" cap="none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Made by/worked on by Team Member </a:t>
                      </a:r>
                      <a:r>
                        <a:rPr i="1" lang="en-GB" sz="11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(1 or 2) (Name)</a:t>
                      </a:r>
                      <a:endParaRPr i="1" sz="11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22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11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(Part of Cosplay Costume):</a:t>
                      </a:r>
                      <a:r>
                        <a:rPr i="1" lang="en-GB" sz="10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9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What Item has been 3D printed?</a:t>
                      </a:r>
                      <a:endParaRPr i="1" sz="10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11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(Part of Cosplay Costume):</a:t>
                      </a:r>
                      <a:r>
                        <a:rPr i="1" lang="en-GB" sz="10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i="1" lang="en-GB" sz="9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What Item has been 3D printed?</a:t>
                      </a:r>
                      <a:endParaRPr sz="14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1" name="Google Shape;211;g26fe9101086_0_36"/>
          <p:cNvSpPr txBox="1"/>
          <p:nvPr/>
        </p:nvSpPr>
        <p:spPr>
          <a:xfrm>
            <a:off x="479450" y="3685925"/>
            <a:ext cx="3210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Image(s)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2" name="Google Shape;212;g26fe9101086_0_36"/>
          <p:cNvSpPr txBox="1"/>
          <p:nvPr/>
        </p:nvSpPr>
        <p:spPr>
          <a:xfrm>
            <a:off x="3942025" y="3672175"/>
            <a:ext cx="29475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Reference Image(s)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3" name="Google Shape;213;g26fe9101086_0_36"/>
          <p:cNvSpPr/>
          <p:nvPr/>
        </p:nvSpPr>
        <p:spPr>
          <a:xfrm>
            <a:off x="362200" y="5054775"/>
            <a:ext cx="6825000" cy="2240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cxnSp>
        <p:nvCxnSpPr>
          <p:cNvPr id="214" name="Google Shape;214;g26fe9101086_0_36"/>
          <p:cNvCxnSpPr/>
          <p:nvPr/>
        </p:nvCxnSpPr>
        <p:spPr>
          <a:xfrm>
            <a:off x="3816033" y="4576631"/>
            <a:ext cx="0" cy="2718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5" name="Google Shape;215;g26fe9101086_0_36"/>
          <p:cNvCxnSpPr/>
          <p:nvPr/>
        </p:nvCxnSpPr>
        <p:spPr>
          <a:xfrm>
            <a:off x="5526425" y="45766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216" name="Google Shape;216;g26fe9101086_0_36"/>
          <p:cNvCxnSpPr/>
          <p:nvPr/>
        </p:nvCxnSpPr>
        <p:spPr>
          <a:xfrm>
            <a:off x="2105725" y="4576631"/>
            <a:ext cx="0" cy="271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217" name="Google Shape;217;g26fe9101086_0_36"/>
          <p:cNvSpPr txBox="1"/>
          <p:nvPr/>
        </p:nvSpPr>
        <p:spPr>
          <a:xfrm>
            <a:off x="479450" y="5926725"/>
            <a:ext cx="3210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photo(s) of your work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8" name="Google Shape;218;g26fe9101086_0_36"/>
          <p:cNvSpPr txBox="1"/>
          <p:nvPr/>
        </p:nvSpPr>
        <p:spPr>
          <a:xfrm>
            <a:off x="3942025" y="5912975"/>
            <a:ext cx="29475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en-GB" sz="1200" u="none" cap="none" strike="noStrike">
                <a:solidFill>
                  <a:srgbClr val="4BACC6"/>
                </a:solidFill>
                <a:highlight>
                  <a:srgbClr val="D9D9D9"/>
                </a:highlight>
                <a:latin typeface="Tahoma"/>
                <a:ea typeface="Tahoma"/>
                <a:cs typeface="Tahoma"/>
                <a:sym typeface="Tahoma"/>
              </a:rPr>
              <a:t>Detailed photo(s) of your work</a:t>
            </a:r>
            <a:endParaRPr b="0" i="0" sz="12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219" name="Google Shape;219;g26fe9101086_0_36"/>
          <p:cNvGraphicFramePr/>
          <p:nvPr/>
        </p:nvGraphicFramePr>
        <p:xfrm>
          <a:off x="3816025" y="7295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{4247DBE6-460B-4C40-8EE6-257C3EE35447}</a:tableStyleId>
              </a:tblPr>
              <a:tblGrid>
                <a:gridCol w="3360675"/>
              </a:tblGrid>
              <a:tr h="328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latin typeface="Tahoma"/>
                          <a:ea typeface="Tahoma"/>
                          <a:cs typeface="Tahoma"/>
                          <a:sym typeface="Tahoma"/>
                        </a:rPr>
                        <a:t>Original Creator of the Work:</a:t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rgbClr val="4BACC6"/>
                        </a:solidFill>
                        <a:highlight>
                          <a:srgbClr val="D9D9D9"/>
                        </a:highlight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Printer &amp; Software used for 3D printing: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Production Process: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i="1" lang="en-GB" sz="1200" u="none" cap="none" strike="noStrike">
                          <a:solidFill>
                            <a:srgbClr val="4BACC6"/>
                          </a:solidFill>
                          <a:highlight>
                            <a:srgbClr val="D9D9D9"/>
                          </a:highlight>
                          <a:latin typeface="Tahoma"/>
                          <a:ea typeface="Tahoma"/>
                          <a:cs typeface="Tahoma"/>
                          <a:sym typeface="Tahoma"/>
                        </a:rPr>
                        <a:t>Eg Purchased raw 3D print,s anded &amp; Filled, painted using acrylic paints.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Remarks &amp; Explanation: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WCS Australia 2023</dc:creator>
</cp:coreProperties>
</file>